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0820-D982-4829-14A8-CCAA1542B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AE20B-F39D-16E2-D08F-739E997BA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727B-93E7-474E-EBA5-ECCE84DD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D8C2-2C32-6771-9278-18A4D3B8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7F53F-1751-F44A-D2C0-87BC00BD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8DC5-B778-A33B-AFF6-F8875EFD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6AEEA-166E-3B17-F3F4-A4DA2B2A0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B6DB-77E4-8264-78A9-1F752DE5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B930-1E52-6B5A-4195-3B9CEEF2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22D8-8DE6-A2CB-C2AC-54B9C58B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A819C-085C-59F6-7377-9E97B1D18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5560C-1C22-B277-FE44-9A36D9473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A58C0-3079-B613-0675-37F26941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2FDD-6FDA-79BD-74CF-AD9830BB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47C-DC3B-0356-9384-01888115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415B-8E40-708B-410B-DB27DFA0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5854-B182-02E7-2B7C-3AA858B7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679BA-9E51-86D2-0A49-5689B0AD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417C-3BE3-16DB-B1A2-2E2EE395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C79C0-5F2B-CCDA-EDCB-1DC42390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1F5B-13ED-B487-5F5F-54618DA5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ECF1C-1AD0-189E-B66A-652F6957C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B8AA-DF91-3E72-1734-01D5497A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11CA5-BFFB-E0B6-B888-BAC56E4F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C138-37DD-DA3D-F80B-A9761BA8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78B3-CB0A-5334-2270-A5D31E26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A7EBF-FAA4-9D48-AD75-7EE7CE496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D8B48-6F62-A9C3-6107-9A8A5EBB1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5AE4B-F67D-E2B6-A8EA-C4E276EA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91761-EA46-CCBE-6DBF-B2347AF5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00595-C4C4-8395-E1A8-9AFAFC88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9622-0A01-09EE-B53A-91CA9D6B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1759-5802-8C74-7BE6-C58355B7D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8BC31-5518-8462-02C8-EDDAF27F8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BA326-7490-E84C-11B3-2490D5B17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19503-86AE-38E6-836E-A7492AD4D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C3562-4AFE-1E56-5A11-7B249ECF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6A137-4832-F99E-E990-4D8F9A61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98469-42D0-373F-523B-9A7E325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C44-A2CC-5B36-6F61-6DDE24BA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E8081-DCED-0DCA-8F83-5349B3AA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DDC62-D038-235E-2167-9E61AAB9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B00F4-521F-1446-83B5-EC27F6C4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F8DC6-0BDE-75A6-172E-D076322E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698B4-6E1C-C106-790E-807792EB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F8AE7-EE36-E1F6-AFBA-112BBB7A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6037-8B47-DA34-9B38-CA41D742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27895-3320-0E47-C422-B1BE2A30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72A0B-615B-BB0F-E859-BAB9DD6B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0FA32-5BAB-0104-6BC0-58CCFE83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1B102-92DB-D01D-AB68-B02B3881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4D394-3887-10AA-7DEC-77A35A6B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B66F-A457-33A7-971F-BE24C85A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9BDBA-26AF-70AF-7D9D-689FF5BB7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5F773-DF0E-AFAE-D944-6EE0C640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ACF72-31F7-1D71-D711-7F08E467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D21C2-0E30-3B42-F85B-394351EF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93F32-17C6-D11B-1401-7217CEE4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15A87A-5D29-A4FB-F50E-9FA104A9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A87FF-EF61-4B6D-78C8-BA47CF343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8D830-FA4B-DCB8-4BE1-9275AB440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0F96B-2596-4221-A6E9-9FFA644EF94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A76F-CE04-C1C8-DE00-2138E96C1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78A7E-FD63-D826-DE63-EB1362B40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B8F93-5B4B-4C6D-8545-EBBD4AA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6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FADA959-6F78-9222-4BB9-61DA536FD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C38ADCD-1D50-49D8-BC55-234E63D505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120CBFD-DF80-4D40-8613-6E2EB952D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0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DDAFA0E-E5C4-3A62-006A-F87310F85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651E751-53F8-F93C-E420-7426826DF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85A68F9-FDAA-B374-F723-9284DE5B4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AE0B57-FB78-F2D5-AB19-47C489A54772}"/>
              </a:ext>
            </a:extLst>
          </p:cNvPr>
          <p:cNvGrpSpPr/>
          <p:nvPr/>
        </p:nvGrpSpPr>
        <p:grpSpPr>
          <a:xfrm>
            <a:off x="8272731" y="1512787"/>
            <a:ext cx="3341601" cy="4741363"/>
            <a:chOff x="8272731" y="1512787"/>
            <a:chExt cx="3341601" cy="47413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956E02-8161-6A17-2528-F947F5A53A24}"/>
                </a:ext>
              </a:extLst>
            </p:cNvPr>
            <p:cNvGrpSpPr/>
            <p:nvPr/>
          </p:nvGrpSpPr>
          <p:grpSpPr>
            <a:xfrm>
              <a:off x="8272731" y="1512787"/>
              <a:ext cx="3341601" cy="4741363"/>
              <a:chOff x="8075380" y="1066800"/>
              <a:chExt cx="3530327" cy="4986338"/>
            </a:xfrm>
          </p:grpSpPr>
          <p:pic>
            <p:nvPicPr>
              <p:cNvPr id="8" name="Content Placeholder 4" descr="A purple device with white text&#10;&#10;AI-generated content may be incorrect.">
                <a:extLst>
                  <a:ext uri="{FF2B5EF4-FFF2-40B4-BE49-F238E27FC236}">
                    <a16:creationId xmlns:a16="http://schemas.microsoft.com/office/drawing/2014/main" id="{7590FE87-60A2-5AF7-962A-CD3FBCB66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380" y="1066800"/>
                <a:ext cx="3530327" cy="498633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83F86E-9E28-4EEF-F3C4-60C15E075879}"/>
                  </a:ext>
                </a:extLst>
              </p:cNvPr>
              <p:cNvSpPr txBox="1"/>
              <p:nvPr/>
            </p:nvSpPr>
            <p:spPr>
              <a:xfrm>
                <a:off x="8190162" y="5326061"/>
                <a:ext cx="1821095" cy="657225"/>
              </a:xfrm>
              <a:prstGeom prst="rect">
                <a:avLst/>
              </a:prstGeom>
              <a:solidFill>
                <a:srgbClr val="FDF3ED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9D639F-848C-B7FD-F5A2-C16B591C2A3F}"/>
                </a:ext>
              </a:extLst>
            </p:cNvPr>
            <p:cNvSpPr txBox="1"/>
            <p:nvPr/>
          </p:nvSpPr>
          <p:spPr>
            <a:xfrm>
              <a:off x="9630058" y="1591176"/>
              <a:ext cx="1723742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2C71A0-23C9-03F3-04C5-AAEE4E7D494D}"/>
                </a:ext>
              </a:extLst>
            </p:cNvPr>
            <p:cNvSpPr txBox="1"/>
            <p:nvPr/>
          </p:nvSpPr>
          <p:spPr>
            <a:xfrm>
              <a:off x="9920479" y="1890220"/>
              <a:ext cx="1693853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919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4B18D3C-B19E-4806-2018-30F000655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0E685F7-F5ED-164F-9C5B-5BD316A5F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Debbie Donovan</dc:creator>
  <cp:lastModifiedBy>Debbie Donovan</cp:lastModifiedBy>
  <cp:revision>1</cp:revision>
  <dcterms:created xsi:type="dcterms:W3CDTF">2025-10-15T14:32:33Z</dcterms:created>
  <dcterms:modified xsi:type="dcterms:W3CDTF">2025-10-15T14:33:17Z</dcterms:modified>
</cp:coreProperties>
</file>