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2ACB-8770-D6CB-59F7-FF8829144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E59C7F-F353-799D-42C6-92785FFD4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165C2-0CD3-700B-3692-8FB83A1E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6DDF-3754-4240-AEF0-9458207210A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89531-AEB2-B344-77B3-92B8C9A2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1DBBF-1EB7-255E-920F-7619E995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4FA9-6B00-49C7-A9AF-3D17E95C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4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C1D7-5A8D-9C3E-60D7-F368AD3B3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05BDC-92F3-25F6-1FAD-E050D4A8E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F3084-86EF-5195-C66F-37543DEC0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6DDF-3754-4240-AEF0-9458207210A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B4960-69EB-551D-7F6D-A861D738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49E97-B0C7-F3DD-271E-B2538C88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4FA9-6B00-49C7-A9AF-3D17E95C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6A752F-D47D-9929-A0ED-C9DD47089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4C319-87AA-77DD-C277-2E914BFA1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46F91-E3A5-5478-34DA-13F1F17E4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6DDF-3754-4240-AEF0-9458207210A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A2987-0AAD-56C6-59D3-3171CBB01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39810-16FC-E8C9-01AE-1AC15ECD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4FA9-6B00-49C7-A9AF-3D17E95C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6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034A6-8E55-9F21-7E1F-1805F685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42880-F888-D2A4-26B3-72BD69A9B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8A244-0191-7792-AB72-4F59D9FDC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6DDF-3754-4240-AEF0-9458207210A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83106-63F8-C1AF-A221-CCF2ABD2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D332B-D564-B1BA-C148-7DAC111F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4FA9-6B00-49C7-A9AF-3D17E95C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0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D1142-09E3-BA14-BACF-EA53B079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9B6C2-BC07-2B3A-FE75-8AA0703A4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A24A3-001E-9F16-F74F-D34D7E6C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6DDF-3754-4240-AEF0-9458207210A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78A85-71FA-FC2D-ADF6-BBA32EEB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5B4B4-755F-B2FA-3441-1E212BD8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4FA9-6B00-49C7-A9AF-3D17E95C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9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89CBF-55AD-20C9-87DF-C8929456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C217A-3F1E-BC6E-1500-CF01EB570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71B91-EFFC-EC20-F343-63D2FC176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A17DA-7126-EE41-83C7-3D0305656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6DDF-3754-4240-AEF0-9458207210A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EF1D6-C8D3-58FA-9C86-AACC60BF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F52F9-680F-691D-BD84-DCBE0836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4FA9-6B00-49C7-A9AF-3D17E95C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7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A658-B74B-E663-CF36-FC0954720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09155-4996-789E-1B4E-AF32345EC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61820-159F-1F2A-BF6A-D403C7F7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9CE31-05F8-97BF-CF6D-313DF7634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7310D-B6BA-2EBC-20F3-24C3C0B26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515E26-CBFF-A426-B389-EE2E206E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6DDF-3754-4240-AEF0-9458207210A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E180B2-86BD-FD95-9C79-78C4D788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4C905B-0803-27DD-6C2F-3F1E96E2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4FA9-6B00-49C7-A9AF-3D17E95C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6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773E3-5581-D78D-51D6-EBE5B5E6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B52D60-0732-26AA-EB2B-05E1F69D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6DDF-3754-4240-AEF0-9458207210A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57EA0-2228-8010-69C9-48893236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ACDFF-F96C-8F73-95AA-C1962F40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4FA9-6B00-49C7-A9AF-3D17E95C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4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8C18B-D915-394E-A6AB-C9BBC67BD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6DDF-3754-4240-AEF0-9458207210A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D56898-0873-0CA1-CCA2-83E656A7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0F1F5-7200-7F33-120F-6345D6D2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4FA9-6B00-49C7-A9AF-3D17E95C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30932-A00E-990C-FA7D-3F49B235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CB2A0-408F-1589-77D1-36CF499E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36B9D-D9BA-C208-E4E7-98341483F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89C38-F143-958A-5B17-3AAA1C83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6DDF-3754-4240-AEF0-9458207210A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99DE6-46C9-4E25-2CAF-38AFB965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5D85A-7CDC-CEE6-74FB-E9D7060E2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4FA9-6B00-49C7-A9AF-3D17E95C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078D-8596-303C-86E8-F86A76E2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384211-3004-992C-2CB2-34C82F5C6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18261-7A6B-8D13-8B16-CD1576D4B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5DFBD-CDA1-43FF-4C52-7EE7A409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6DDF-3754-4240-AEF0-9458207210A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60078-2070-52DD-0835-59B6A794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20B6B-A671-B5BE-499A-D9DFAA2D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4FA9-6B00-49C7-A9AF-3D17E95C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9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B16702-C7F6-33F7-9C53-395A555A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36A51-2B1A-C1F8-A614-2982639D2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284F3-031D-3F6A-B573-57AAA3D1AC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FB6DDF-3754-4240-AEF0-9458207210A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3D11E-D4D4-82CE-4D06-5EC0DA923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2E1D0-B74C-B65F-5B49-DBE772945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A74FA9-6B00-49C7-A9AF-3D17E95C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45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DB44378C-6F40-22DA-1EF1-33C48A57B4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55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C55A4122-C024-BCC3-9EAE-2F4176E8C3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2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4425577F-2577-3453-7C13-91A2C88221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9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64C33A8-207E-F417-4908-407BDDE80B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531EB431-AC01-C1E0-59F2-EB87C44723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79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C6ECB640-9252-75E2-9387-3262CEA58C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0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C035EFD4-810C-AAB2-7C81-62CDD7C981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3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D118312F-8C9B-2196-398B-4CD5E84038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9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B9B981A7-FDCF-6B15-9EB4-4CD255B7E2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1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1D7D44B8-217D-5C02-057F-1F2C3B4C59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81D202C-F69E-2003-3D4F-5A05A314B338}"/>
              </a:ext>
            </a:extLst>
          </p:cNvPr>
          <p:cNvGrpSpPr/>
          <p:nvPr/>
        </p:nvGrpSpPr>
        <p:grpSpPr>
          <a:xfrm>
            <a:off x="7748856" y="1058318"/>
            <a:ext cx="3341601" cy="4741363"/>
            <a:chOff x="8272731" y="1512787"/>
            <a:chExt cx="3341601" cy="47413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7CA8BDE-D968-6490-3092-1847974A1C49}"/>
                </a:ext>
              </a:extLst>
            </p:cNvPr>
            <p:cNvGrpSpPr/>
            <p:nvPr/>
          </p:nvGrpSpPr>
          <p:grpSpPr>
            <a:xfrm>
              <a:off x="8272731" y="1512787"/>
              <a:ext cx="3341601" cy="4741363"/>
              <a:chOff x="8075380" y="1066800"/>
              <a:chExt cx="3530327" cy="4986338"/>
            </a:xfrm>
          </p:grpSpPr>
          <p:pic>
            <p:nvPicPr>
              <p:cNvPr id="8" name="Content Placeholder 4" descr="A purple device with white text&#10;&#10;AI-generated content may be incorrect.">
                <a:extLst>
                  <a:ext uri="{FF2B5EF4-FFF2-40B4-BE49-F238E27FC236}">
                    <a16:creationId xmlns:a16="http://schemas.microsoft.com/office/drawing/2014/main" id="{CB368F99-9F8F-AF51-3A96-A6677A95E5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5380" y="1066800"/>
                <a:ext cx="3530327" cy="4986338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6F308E-3650-CE79-1695-4BF73A47BA91}"/>
                  </a:ext>
                </a:extLst>
              </p:cNvPr>
              <p:cNvSpPr txBox="1"/>
              <p:nvPr/>
            </p:nvSpPr>
            <p:spPr>
              <a:xfrm>
                <a:off x="8190162" y="5326061"/>
                <a:ext cx="1821095" cy="657225"/>
              </a:xfrm>
              <a:prstGeom prst="rect">
                <a:avLst/>
              </a:prstGeom>
              <a:solidFill>
                <a:srgbClr val="FDF3ED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D76CA5-1347-B9DC-D8AF-B282D14C9DD4}"/>
                </a:ext>
              </a:extLst>
            </p:cNvPr>
            <p:cNvSpPr txBox="1"/>
            <p:nvPr/>
          </p:nvSpPr>
          <p:spPr>
            <a:xfrm>
              <a:off x="9630058" y="1591176"/>
              <a:ext cx="1723742" cy="624936"/>
            </a:xfrm>
            <a:prstGeom prst="rect">
              <a:avLst/>
            </a:prstGeom>
            <a:solidFill>
              <a:srgbClr val="FDF3ED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A324FE-0BE4-E23B-FBB4-DE351307E2BC}"/>
                </a:ext>
              </a:extLst>
            </p:cNvPr>
            <p:cNvSpPr txBox="1"/>
            <p:nvPr/>
          </p:nvSpPr>
          <p:spPr>
            <a:xfrm>
              <a:off x="9920479" y="1890220"/>
              <a:ext cx="1693853" cy="624936"/>
            </a:xfrm>
            <a:prstGeom prst="rect">
              <a:avLst/>
            </a:prstGeom>
            <a:solidFill>
              <a:srgbClr val="FDF3ED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021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0CFFD510-8A35-9861-0BBC-CEF1D34DDF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6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B2A96176-A169-D10D-A830-378C2F49AC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4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D715DCD2-72C4-2EB2-A769-583898DD72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1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4C4FB023-DF04-A4C5-445B-3E3229D016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03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Debbie Donovan</dc:creator>
  <cp:lastModifiedBy>Debbie Donovan</cp:lastModifiedBy>
  <cp:revision>1</cp:revision>
  <dcterms:created xsi:type="dcterms:W3CDTF">2025-10-12T23:32:37Z</dcterms:created>
  <dcterms:modified xsi:type="dcterms:W3CDTF">2025-10-17T15:01:03Z</dcterms:modified>
</cp:coreProperties>
</file>