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7" r:id="rId6"/>
    <p:sldId id="261" r:id="rId7"/>
    <p:sldId id="263" r:id="rId8"/>
    <p:sldId id="268" r:id="rId9"/>
    <p:sldId id="269" r:id="rId10"/>
    <p:sldId id="270" r:id="rId11"/>
    <p:sldId id="264" r:id="rId12"/>
    <p:sldId id="265" r:id="rId13"/>
    <p:sldId id="266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2875" indent="3143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85750" indent="6286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28625" indent="942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71500" indent="1257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1"/>
    <a:srgbClr val="DCF79A"/>
    <a:srgbClr val="E6E5FF"/>
    <a:srgbClr val="D3D1FF"/>
    <a:srgbClr val="D2D0FC"/>
    <a:srgbClr val="B0ADFA"/>
    <a:srgbClr val="625AFF"/>
    <a:srgbClr val="1A1C43"/>
    <a:srgbClr val="C9DBFF"/>
    <a:srgbClr val="CB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223" autoAdjust="0"/>
  </p:normalViewPr>
  <p:slideViewPr>
    <p:cSldViewPr snapToGrid="0">
      <p:cViewPr varScale="1">
        <p:scale>
          <a:sx n="134" d="100"/>
          <a:sy n="134" d="100"/>
        </p:scale>
        <p:origin x="1296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DD9944-F79C-57AF-4927-A2EB886960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0DBB4F-A1C7-5F41-468F-5F4F1A7C90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5A82F3A-A78C-8BF1-F4C8-0E1BC7EB68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E2FD2A1-CC1C-4396-05B8-1DAEF651B8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0B781B-550C-4A4D-86E7-EB4EBC360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D66EF4-B2A6-1FB8-CC92-594709309B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CE335-DE40-B1CF-6EE1-70324A51C2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363ECB-082C-4E92-8CF6-A5C7FCE6D8BB}" type="datetimeFigureOut">
              <a:rPr lang="en-US" altLang="en-US"/>
              <a:pPr>
                <a:defRPr/>
              </a:pPr>
              <a:t>10/17/25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93F4F9-C911-627C-8C74-2466F50CD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C1F420-CF78-24F0-4B3C-5A8398480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20EE9-B148-6373-CFBD-B03F512702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3DEF-C2BA-75B4-B11B-EDF051E11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A6CC1B-C8B7-48AE-A372-603692E2F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142875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285750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428625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571500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71437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6pPr>
    <a:lvl7pPr marL="85725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7pPr>
    <a:lvl8pPr marL="100012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8pPr>
    <a:lvl9pPr marL="114300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87A3E7D-6552-15A8-C293-0E2F1DCFF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DFED7BA-4CDF-2A21-E7C2-0528E4148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E47BFB3-245E-B1F8-6066-CA8AA877A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B79D05-4E67-4AB9-97E5-5E0A5AB647C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E2E16C3-2E95-D768-065C-8925FFA02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343BC93-8B48-EEDF-1D07-A599E0B31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3222926-655D-E6A3-5F6E-420DD669F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355A89-7C26-46CF-817A-3C99D400917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77A6F87-2E77-CD1B-3E6E-57F7C2B28C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5FD46C8-2EDB-72AB-E7D6-8DDBAC8CD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7A44ED3-C5B6-E9E0-32C8-0885781A6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B1DE8C-D708-4157-9091-2FB485E75ED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21A9340-D317-BECA-A3B9-0D08B2479A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DDFAD87-846F-3DFB-1C19-60CABC98F2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B56DC45-5233-0327-C76A-EE71D97A2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65AC23-777F-4785-A331-3C3618A3246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BCC88-09C4-EEDF-3073-160B6C93C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780F375-664C-6CC6-953E-1CF320BC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3D8550D-8E68-5B37-535A-ED3384247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AD564B5-03CB-A61D-3E3D-74261823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65AC23-777F-4785-A331-3C3618A3246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2647488-EBDD-E956-8F60-B5CFEE4065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547396B-753B-C51E-CA7D-10D52429E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B356EA3-D153-2E8C-ADDB-38E82B7FE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2AC438-444A-41D0-9828-B593205D413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52488A8-1A21-5754-64FE-8B7D85AD0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C4E481-264B-E9CF-52AE-22BF62221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999A213-AC88-C563-1139-C432025F5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F183F3-61CE-497F-9DCC-9BE22DE9524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22AF904-5584-A320-F666-FEACF830E3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BD86D48-30D6-7BC1-D4BE-C1A7A5E5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64042C5-D348-BF45-3E5E-A8CC8C8D9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84A370-29AB-4E92-A8D1-76ED318C8C2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</p:sldLayoutIdLst>
  <p:txStyles>
    <p:titleStyle>
      <a:lvl1pPr algn="ctr" defTabSz="760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760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760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760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760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116900" algn="ctr" defTabSz="761476" rtl="0" fontAlgn="base">
        <a:spcBef>
          <a:spcPct val="0"/>
        </a:spcBef>
        <a:spcAft>
          <a:spcPct val="0"/>
        </a:spcAft>
        <a:defRPr sz="3656">
          <a:solidFill>
            <a:schemeClr val="tx2"/>
          </a:solidFill>
          <a:latin typeface="Arial" charset="0"/>
          <a:cs typeface="Arial" charset="0"/>
        </a:defRPr>
      </a:lvl6pPr>
      <a:lvl7pPr marL="233801" algn="ctr" defTabSz="761476" rtl="0" fontAlgn="base">
        <a:spcBef>
          <a:spcPct val="0"/>
        </a:spcBef>
        <a:spcAft>
          <a:spcPct val="0"/>
        </a:spcAft>
        <a:defRPr sz="3656">
          <a:solidFill>
            <a:schemeClr val="tx2"/>
          </a:solidFill>
          <a:latin typeface="Arial" charset="0"/>
          <a:cs typeface="Arial" charset="0"/>
        </a:defRPr>
      </a:lvl7pPr>
      <a:lvl8pPr marL="350701" algn="ctr" defTabSz="761476" rtl="0" fontAlgn="base">
        <a:spcBef>
          <a:spcPct val="0"/>
        </a:spcBef>
        <a:spcAft>
          <a:spcPct val="0"/>
        </a:spcAft>
        <a:defRPr sz="3656">
          <a:solidFill>
            <a:schemeClr val="tx2"/>
          </a:solidFill>
          <a:latin typeface="Arial" charset="0"/>
          <a:cs typeface="Arial" charset="0"/>
        </a:defRPr>
      </a:lvl8pPr>
      <a:lvl9pPr marL="467601" algn="ctr" defTabSz="761476" rtl="0" fontAlgn="base">
        <a:spcBef>
          <a:spcPct val="0"/>
        </a:spcBef>
        <a:spcAft>
          <a:spcPct val="0"/>
        </a:spcAft>
        <a:defRPr sz="3656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50" indent="-285750" algn="l" defTabSz="7604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17538" indent="-236538" algn="l" defTabSz="760413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Arial" charset="0"/>
          <a:cs typeface="+mn-cs"/>
        </a:defRPr>
      </a:lvl2pPr>
      <a:lvl3pPr marL="950913" indent="-188913" algn="l" defTabSz="760413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Arial" charset="0"/>
          <a:cs typeface="+mn-cs"/>
        </a:defRPr>
      </a:lvl3pPr>
      <a:lvl4pPr marL="1331913" indent="-188913" algn="l" defTabSz="76041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712913" indent="-188913" algn="l" defTabSz="76041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1830221" indent="-190369" algn="l" defTabSz="761476" rtl="0" fontAlgn="base">
        <a:spcBef>
          <a:spcPct val="20000"/>
        </a:spcBef>
        <a:spcAft>
          <a:spcPct val="0"/>
        </a:spcAft>
        <a:buChar char="»"/>
        <a:defRPr sz="1662">
          <a:solidFill>
            <a:schemeClr val="tx1"/>
          </a:solidFill>
          <a:latin typeface="+mn-lt"/>
          <a:cs typeface="+mn-cs"/>
        </a:defRPr>
      </a:lvl6pPr>
      <a:lvl7pPr marL="1947121" indent="-190369" algn="l" defTabSz="761476" rtl="0" fontAlgn="base">
        <a:spcBef>
          <a:spcPct val="20000"/>
        </a:spcBef>
        <a:spcAft>
          <a:spcPct val="0"/>
        </a:spcAft>
        <a:buChar char="»"/>
        <a:defRPr sz="1662">
          <a:solidFill>
            <a:schemeClr val="tx1"/>
          </a:solidFill>
          <a:latin typeface="+mn-lt"/>
          <a:cs typeface="+mn-cs"/>
        </a:defRPr>
      </a:lvl7pPr>
      <a:lvl8pPr marL="2064022" indent="-190369" algn="l" defTabSz="761476" rtl="0" fontAlgn="base">
        <a:spcBef>
          <a:spcPct val="20000"/>
        </a:spcBef>
        <a:spcAft>
          <a:spcPct val="0"/>
        </a:spcAft>
        <a:buChar char="»"/>
        <a:defRPr sz="1662">
          <a:solidFill>
            <a:schemeClr val="tx1"/>
          </a:solidFill>
          <a:latin typeface="+mn-lt"/>
          <a:cs typeface="+mn-cs"/>
        </a:defRPr>
      </a:lvl8pPr>
      <a:lvl9pPr marL="2180922" indent="-190369" algn="l" defTabSz="761476" rtl="0" fontAlgn="base">
        <a:spcBef>
          <a:spcPct val="20000"/>
        </a:spcBef>
        <a:spcAft>
          <a:spcPct val="0"/>
        </a:spcAft>
        <a:buChar char="»"/>
        <a:defRPr sz="166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1pPr>
      <a:lvl2pPr marL="116900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2pPr>
      <a:lvl3pPr marL="233801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3pPr>
      <a:lvl4pPr marL="350701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4pPr>
      <a:lvl5pPr marL="467601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5pPr>
      <a:lvl6pPr marL="584502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6pPr>
      <a:lvl7pPr marL="701402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7pPr>
      <a:lvl8pPr marL="818302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8pPr>
      <a:lvl9pPr marL="935203" algn="l" defTabSz="233801" rtl="0" eaLnBrk="1" latinLnBrk="0" hangingPunct="1">
        <a:defRPr sz="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conference&#10;&#10;AI-generated content may be incorrect.">
            <a:extLst>
              <a:ext uri="{FF2B5EF4-FFF2-40B4-BE49-F238E27FC236}">
                <a16:creationId xmlns:a16="http://schemas.microsoft.com/office/drawing/2014/main" id="{3F19AD37-9485-8BF0-B15C-B065233D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edical report&#10;&#10;AI-generated content may be incorrect.">
            <a:extLst>
              <a:ext uri="{FF2B5EF4-FFF2-40B4-BE49-F238E27FC236}">
                <a16:creationId xmlns:a16="http://schemas.microsoft.com/office/drawing/2014/main" id="{1D9E436B-9954-A431-95A8-0021AB9DF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document&#10;&#10;AI-generated content may be incorrect.">
            <a:extLst>
              <a:ext uri="{FF2B5EF4-FFF2-40B4-BE49-F238E27FC236}">
                <a16:creationId xmlns:a16="http://schemas.microsoft.com/office/drawing/2014/main" id="{58648BA5-0D16-818B-C0AC-FA61E17E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0EA6CC44-82EE-40A0-2A31-2BC187F3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device&#10;&#10;AI-generated content may be incorrect.">
            <a:extLst>
              <a:ext uri="{FF2B5EF4-FFF2-40B4-BE49-F238E27FC236}">
                <a16:creationId xmlns:a16="http://schemas.microsoft.com/office/drawing/2014/main" id="{73960234-57E3-B50B-D7E4-B15CDC99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66BD9C9-BFE3-B6B8-4B04-D7E7C505B504}"/>
              </a:ext>
            </a:extLst>
          </p:cNvPr>
          <p:cNvGrpSpPr/>
          <p:nvPr/>
        </p:nvGrpSpPr>
        <p:grpSpPr>
          <a:xfrm>
            <a:off x="6332220" y="930098"/>
            <a:ext cx="2599696" cy="3824782"/>
            <a:chOff x="8272731" y="1512787"/>
            <a:chExt cx="3341601" cy="47413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2CEC52-017A-4D35-CAF3-56DD7F4F01FA}"/>
                </a:ext>
              </a:extLst>
            </p:cNvPr>
            <p:cNvGrpSpPr/>
            <p:nvPr/>
          </p:nvGrpSpPr>
          <p:grpSpPr>
            <a:xfrm>
              <a:off x="8272731" y="1512787"/>
              <a:ext cx="3341601" cy="4741363"/>
              <a:chOff x="8075380" y="1066800"/>
              <a:chExt cx="3530327" cy="4986338"/>
            </a:xfrm>
          </p:grpSpPr>
          <p:pic>
            <p:nvPicPr>
              <p:cNvPr id="12" name="Content Placeholder 4" descr="A purple device with white text&#10;&#10;AI-generated content may be incorrect.">
                <a:extLst>
                  <a:ext uri="{FF2B5EF4-FFF2-40B4-BE49-F238E27FC236}">
                    <a16:creationId xmlns:a16="http://schemas.microsoft.com/office/drawing/2014/main" id="{3D3BA033-3844-89BD-F8A5-5AAF7E4C1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380" y="1066800"/>
                <a:ext cx="3530327" cy="49863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2F6078-E1AB-E265-3ABA-87A707E092AD}"/>
                  </a:ext>
                </a:extLst>
              </p:cNvPr>
              <p:cNvSpPr txBox="1"/>
              <p:nvPr/>
            </p:nvSpPr>
            <p:spPr>
              <a:xfrm>
                <a:off x="8190162" y="5326061"/>
                <a:ext cx="1821095" cy="657225"/>
              </a:xfrm>
              <a:prstGeom prst="rect">
                <a:avLst/>
              </a:prstGeom>
              <a:solidFill>
                <a:srgbClr val="FDF3ED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1CB85-432E-B840-62E2-6ABC4CF61FEA}"/>
                </a:ext>
              </a:extLst>
            </p:cNvPr>
            <p:cNvSpPr txBox="1"/>
            <p:nvPr/>
          </p:nvSpPr>
          <p:spPr>
            <a:xfrm>
              <a:off x="9630058" y="1591176"/>
              <a:ext cx="1723742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ADFE39-808A-F8AE-E4EA-47F779FB5438}"/>
                </a:ext>
              </a:extLst>
            </p:cNvPr>
            <p:cNvSpPr txBox="1"/>
            <p:nvPr/>
          </p:nvSpPr>
          <p:spPr>
            <a:xfrm>
              <a:off x="9920479" y="1890220"/>
              <a:ext cx="1693853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EFD1-4B3B-9985-D43D-83DDC3F3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C47D1AD9-8547-2EFD-8079-463383E7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blue and white text&#10;&#10;AI-generated content may be incorrect.">
            <a:extLst>
              <a:ext uri="{FF2B5EF4-FFF2-40B4-BE49-F238E27FC236}">
                <a16:creationId xmlns:a16="http://schemas.microsoft.com/office/drawing/2014/main" id="{12DA3B5C-9281-9834-3E3E-90C938F6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B866E9D-50B2-3196-00BA-E7020F737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types of contraceptives&#10;&#10;AI-generated content may be incorrect.">
            <a:extLst>
              <a:ext uri="{FF2B5EF4-FFF2-40B4-BE49-F238E27FC236}">
                <a16:creationId xmlns:a16="http://schemas.microsoft.com/office/drawing/2014/main" id="{DA7FDA3D-395D-F005-9A53-050E69A5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text&#10;&#10;AI-generated content may be incorrect.">
            <a:extLst>
              <a:ext uri="{FF2B5EF4-FFF2-40B4-BE49-F238E27FC236}">
                <a16:creationId xmlns:a16="http://schemas.microsoft.com/office/drawing/2014/main" id="{90C7E0C4-3583-3BDA-5CFC-BB912F377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78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78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be54455-8117-4881-b519-16bf3ad88450" xsi:nil="true"/>
    <lcf76f155ced4ddcb4097134ff3c332f xmlns="2be54455-8117-4881-b519-16bf3ad88450">
      <Terms xmlns="http://schemas.microsoft.com/office/infopath/2007/PartnerControls"/>
    </lcf76f155ced4ddcb4097134ff3c332f>
    <SecurityClassification xmlns="2be54455-8117-4881-b519-16bf3ad88450" xsi:nil="true"/>
    <Completed xmlns="2be54455-8117-4881-b519-16bf3ad88450" xsi:nil="true"/>
    <TaxCatchAll xmlns="ece687a5-863b-43f8-ba60-956c9d9199e3" xsi:nil="true"/>
    <_Flow_SignoffStatus xmlns="2be54455-8117-4881-b519-16bf3ad8845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2E5C8BA85A54FB950917CF8ADC4F6" ma:contentTypeVersion="26" ma:contentTypeDescription="Create a new document." ma:contentTypeScope="" ma:versionID="fbec92525719c3fc0ef60d813266e229">
  <xsd:schema xmlns:xsd="http://www.w3.org/2001/XMLSchema" xmlns:xs="http://www.w3.org/2001/XMLSchema" xmlns:p="http://schemas.microsoft.com/office/2006/metadata/properties" xmlns:ns2="2be54455-8117-4881-b519-16bf3ad88450" xmlns:ns3="ece687a5-863b-43f8-ba60-956c9d9199e3" targetNamespace="http://schemas.microsoft.com/office/2006/metadata/properties" ma:root="true" ma:fieldsID="9eed35147acb32b469c06215728fa31c" ns2:_="" ns3:_="">
    <xsd:import namespace="2be54455-8117-4881-b519-16bf3ad88450"/>
    <xsd:import namespace="ece687a5-863b-43f8-ba60-956c9d919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Completed" minOccurs="0"/>
                <xsd:element ref="ns3:TaxCatchAll" minOccurs="0"/>
                <xsd:element ref="ns2:lcf76f155ced4ddcb4097134ff3c332f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SecurityClassifi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54455-8117-4881-b519-16bf3ad88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ompleted" ma:index="21" nillable="true" ma:displayName="Completed" ma:format="Dropdown" ma:internalName="Completed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058a6-f9dd-44b9-a037-40d75f0eff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ecurityClassification" ma:index="28" nillable="true" ma:displayName="Security Classification" ma:format="Dropdown" ma:internalName="SecurityClassification">
      <xsd:simpleType>
        <xsd:restriction base="dms:Choice">
          <xsd:enumeration value="1-Public"/>
          <xsd:enumeration value="2-Internal"/>
          <xsd:enumeration value="3-Confidential"/>
          <xsd:enumeration value="4-Highly Confidential"/>
        </xsd:restriction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687a5-863b-43f8-ba60-956c9d919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8e7a23-14b3-4f9b-b6f4-6e2abeb914eb}" ma:internalName="TaxCatchAll" ma:showField="CatchAllData" ma:web="ece687a5-863b-43f8-ba60-956c9d9199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A0A84-C88E-42E2-971C-07BAD7A0BCD4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2be54455-8117-4881-b519-16bf3ad8845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ce687a5-863b-43f8-ba60-956c9d9199e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8FC7EC-8A02-4D0D-B725-4A6C28779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54455-8117-4881-b519-16bf3ad88450"/>
    <ds:schemaRef ds:uri="ece687a5-863b-43f8-ba60-956c9d919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06FA27-6FBF-4235-B811-EB326CF3C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22152</TotalTime>
  <Words>8</Words>
  <Application>Microsoft Macintosh PowerPoint</Application>
  <PresentationFormat>On-screen Show (16:9)</PresentationFormat>
  <Paragraphs>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Admin08</dc:creator>
  <cp:lastModifiedBy>Tim Holmes</cp:lastModifiedBy>
  <cp:revision>289</cp:revision>
  <dcterms:created xsi:type="dcterms:W3CDTF">2011-10-04T19:56:52Z</dcterms:created>
  <dcterms:modified xsi:type="dcterms:W3CDTF">2025-10-17T19:54:54Z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0x0101008E92E5C8BA85A54FB950917CF8ADC4F6</vt:lpwstr>
  </property>
  <property fmtid="{D5CDD505-2E9C-101B-9397-08002B2CF9AE}" pid="3" name="MediaServiceImageTags">
    <vt:lpwstr/>
  </property>
</Properties>
</file>